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6901"/>
    <p:restoredTop sz="95840"/>
  </p:normalViewPr>
  <p:slideViewPr>
    <p:cSldViewPr snapToGrid="0">
      <p:cViewPr varScale="1">
        <p:scale>
          <a:sx n="62" d="100"/>
          <a:sy n="62" d="100"/>
        </p:scale>
        <p:origin x="208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48B6-D1C5-4D0F-B5D3-897D4BF1C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8A951-B629-7C87-B5A7-93661E37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8353-229A-E4D5-1DA1-06D574FE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57F9-F5C4-2251-7B0A-C7484C16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CE47F-3A7A-F4E9-C0C7-F5FDB4B1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7F79-A1D1-0D21-3528-A589AB10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9759B-D313-DDE0-0F6F-86628979E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338C-2986-1B17-37AD-A3AA0F3E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851C2-460D-86DC-64BF-20445705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6AFCE-9E7D-3E02-C3CC-17559594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4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14C8F-7B85-D79F-2456-1F92CABED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E2BCF-FDD0-E9A3-42BF-8E9F8E470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1B78-4C76-8629-41BE-E786CD31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E6FF-46EA-12A9-279D-8C5955A0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FC184-F0B7-2405-D61C-EB08B3CC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0D7E-5CDF-C0EF-9D6C-7027D3A9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6C60E-8591-C1C9-D7CC-85063DCBC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875C7-7B2F-5C7A-9008-81F63F51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7971A-729D-2952-B093-9A5CABD2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EA831-597D-3554-5C1F-C98A7E33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5FC5-E4D2-4105-37D3-D6F2CFB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F7101-495E-A780-47A4-2AA2D3ACD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510CE-B13D-318E-2560-3E6D10F0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96BA-2658-7B87-0FBD-DCB0A75E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322A6-67B6-3BBB-F7B0-CA5E0DB2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6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0CD4-A9F3-FD7E-AEC6-ADF91AD8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B981-9AD0-4A14-2B39-0E20790ED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24EDD-C8B6-6B28-4B3B-42C16DA42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5ED7E-866C-4910-B768-6FB8EBC7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88CE7-648C-3129-F6FA-1E7FD023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A8C10-2FC1-2840-C2B6-E18F5850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5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A0BF-82A7-5816-A7D3-4E311BD4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95ECC-49AB-9FEA-9509-0E54DC9F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6D413-A9EF-5354-F9C6-0CA36A99F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A02A4-CDC6-8E42-89E9-3C4C20E5F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E9EC1-BF67-9333-94C4-D967F5B4E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2430D-881B-C05A-8A79-A235EBD63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F9634-04C0-38AC-4FAA-1A8E0AEF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3FD8F-38DB-6F6D-0028-6B8E6547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2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3B78-2763-6566-3938-90E85E26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1604D-C726-6BD7-6FB4-38BF749A0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72764-9848-1C30-BC4E-9A84508E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13517-1B75-5135-5933-8593F629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0A43D-6BA9-FE51-A4C0-297EB35B9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18D4-0450-8FFB-92B3-6E2336DD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10AB7-514F-00E1-CF73-263A7440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9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64EC-C1A4-1585-DDB3-7CC0DEF4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D273E-D8CA-6D68-93E6-5798F06A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F049F-D61C-14D0-D50E-550D4B4D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BACAB-B793-FB0A-04E6-798F2513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B419C-4E67-9279-4AFC-561A91D1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7E024-D106-A9C0-7A68-EC4F0D1D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2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CCF-A268-4F4D-18EF-AC48864C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B2EDB-F5F1-5A54-05EE-D0CF79AA9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0C0B4-C797-A921-566B-532B50669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15FA7-2888-EC77-4283-06393D15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5FEEF-A8BD-DDE3-7EF1-5BB9692B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FDAC1-4D74-304C-527B-A5BB634E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62EA0-53C3-F951-04F8-14364420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71A3-406F-A2D2-A7C4-C90751D29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845D-1384-9217-0503-00E9B4FD3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F7FF3-3895-1744-90D7-2A1F72015D6B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923C2-C689-764F-0722-5F86C97C5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0649F-B4B2-995B-6044-65F385A0F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3DF35-CC39-B340-A5BD-B3127B5AB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ex3j_9AhGA?feature=oembed" TargetMode="Externa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lE9uiJuMes?feature=oembed" TargetMode="Externa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D063-C234-BB3F-4CD6-77F97E11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68" y="4522156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All About California!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2E7E3-736B-EA5A-C73E-1743F5F71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70" y="3945418"/>
            <a:ext cx="4937936" cy="576738"/>
          </a:xfrm>
        </p:spPr>
        <p:txBody>
          <a:bodyPr anchor="b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DB4BD692-83A5-DFA0-9F3A-4ABBFDFC14B5}"/>
              </a:ext>
            </a:extLst>
          </p:cNvPr>
          <p:cNvPicPr preferRelativeResize="0"/>
          <p:nvPr/>
        </p:nvPicPr>
        <p:blipFill rotWithShape="1">
          <a:blip r:embed="rId2"/>
          <a:srcRect t="12522" r="-1" b="-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6" name="Google Shape;59;p13">
            <a:extLst>
              <a:ext uri="{FF2B5EF4-FFF2-40B4-BE49-F238E27FC236}">
                <a16:creationId xmlns:a16="http://schemas.microsoft.com/office/drawing/2014/main" id="{BEFB3A17-9A52-E40D-447E-956ABAE18292}"/>
              </a:ext>
            </a:extLst>
          </p:cNvPr>
          <p:cNvPicPr preferRelativeResize="0"/>
          <p:nvPr/>
        </p:nvPicPr>
        <p:blipFill rotWithShape="1">
          <a:blip r:embed="rId3"/>
          <a:srcRect l="5425" r="5424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s Newsom's presidential boomlet a bust? - CalMatters">
            <a:extLst>
              <a:ext uri="{FF2B5EF4-FFF2-40B4-BE49-F238E27FC236}">
                <a16:creationId xmlns:a16="http://schemas.microsoft.com/office/drawing/2014/main" id="{11BB4E58-B009-EE4F-8211-721C44079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r="8749" b="-1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58;p13">
            <a:extLst>
              <a:ext uri="{FF2B5EF4-FFF2-40B4-BE49-F238E27FC236}">
                <a16:creationId xmlns:a16="http://schemas.microsoft.com/office/drawing/2014/main" id="{2FD6A065-4274-9368-8BE7-300B6F24993B}"/>
              </a:ext>
            </a:extLst>
          </p:cNvPr>
          <p:cNvPicPr preferRelativeResize="0"/>
          <p:nvPr/>
        </p:nvPicPr>
        <p:blipFill rotWithShape="1">
          <a:blip r:embed="rId5"/>
          <a:srcRect t="665" r="-2" b="21898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B449AA64-70FF-567C-122E-CAC951B03EDA}"/>
              </a:ext>
            </a:extLst>
          </p:cNvPr>
          <p:cNvPicPr preferRelativeResize="0"/>
          <p:nvPr/>
        </p:nvPicPr>
        <p:blipFill rotWithShape="1">
          <a:blip r:embed="rId6"/>
          <a:srcRect l="18132" r="14110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31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5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5D174-D84D-F7C4-B514-930A5332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My Favorite Thing About Patriotism is all the monuments that honor people who fought for our country.</a:t>
            </a:r>
          </a:p>
        </p:txBody>
      </p:sp>
      <p:pic>
        <p:nvPicPr>
          <p:cNvPr id="2050" name="Picture 2" descr="Marine Corps War Memorial - Wikipedia">
            <a:extLst>
              <a:ext uri="{FF2B5EF4-FFF2-40B4-BE49-F238E27FC236}">
                <a16:creationId xmlns:a16="http://schemas.microsoft.com/office/drawing/2014/main" id="{AE1E1DF4-C2A7-DB7F-A67D-254FA0DCB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9311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3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6445E-B0F1-7B8F-F198-2DEDB68E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Patriotic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4BB1-25BD-0F53-3A26-B65F8F826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416FAA"/>
                </a:solidFill>
              </a:rPr>
              <a:t>What is patriotism?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CA9CD70B-8A3E-355F-2178-DDB5CB09FA9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9013" r="1" b="12080"/>
          <a:stretch/>
        </p:blipFill>
        <p:spPr>
          <a:xfrm>
            <a:off x="331567" y="2811207"/>
            <a:ext cx="5455917" cy="3228859"/>
          </a:xfrm>
          <a:prstGeom prst="rect">
            <a:avLst/>
          </a:prstGeom>
          <a:noFill/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nline Media 4" descr="America to Me | Patriotic Song for Kids | Song for America | Jack Hartmann">
            <a:hlinkClick r:id="" action="ppaction://media"/>
            <a:extLst>
              <a:ext uri="{FF2B5EF4-FFF2-40B4-BE49-F238E27FC236}">
                <a16:creationId xmlns:a16="http://schemas.microsoft.com/office/drawing/2014/main" id="{C5BB3F9B-6F33-0358-8303-F2FB17F46E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45073" y="2884340"/>
            <a:ext cx="5455917" cy="30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48E8F-1089-6D47-6D57-C86B3948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Pledge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73;p15">
            <a:extLst>
              <a:ext uri="{FF2B5EF4-FFF2-40B4-BE49-F238E27FC236}">
                <a16:creationId xmlns:a16="http://schemas.microsoft.com/office/drawing/2014/main" id="{7FBB4682-8852-358B-1F0D-7DF3A50734B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775222"/>
            <a:ext cx="5455917" cy="3300829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nline Media 4" descr="The Pledge of Allegiance --- Primer for Kids">
            <a:hlinkClick r:id="" action="ppaction://media"/>
            <a:extLst>
              <a:ext uri="{FF2B5EF4-FFF2-40B4-BE49-F238E27FC236}">
                <a16:creationId xmlns:a16="http://schemas.microsoft.com/office/drawing/2014/main" id="{0A8393EA-7708-0A53-20E6-EC4F1031FA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45073" y="2884340"/>
            <a:ext cx="5455917" cy="30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0;p16">
            <a:extLst>
              <a:ext uri="{FF2B5EF4-FFF2-40B4-BE49-F238E27FC236}">
                <a16:creationId xmlns:a16="http://schemas.microsoft.com/office/drawing/2014/main" id="{3EF6C27F-80B5-AEE6-F288-E151A704495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E79F0-9443-5E8F-DC79-76B60655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Allegiance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2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45EE7-CCA2-4129-E072-CC087C06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dirty="0"/>
              <a:t>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85FA-CCF5-40FE-C85F-42B26E408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Google Shape;88;p17">
            <a:extLst>
              <a:ext uri="{FF2B5EF4-FFF2-40B4-BE49-F238E27FC236}">
                <a16:creationId xmlns:a16="http://schemas.microsoft.com/office/drawing/2014/main" id="{79C2033F-3277-B50C-9544-11D81BDCE2EB}"/>
              </a:ext>
            </a:extLst>
          </p:cNvPr>
          <p:cNvPicPr preferRelativeResize="0"/>
          <p:nvPr/>
        </p:nvPicPr>
        <p:blipFill rotWithShape="1">
          <a:blip r:embed="rId2"/>
          <a:srcRect t="21579" r="-1" b="1584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</p:spPr>
      </p:pic>
      <p:pic>
        <p:nvPicPr>
          <p:cNvPr id="4" name="Google Shape;87;p17">
            <a:extLst>
              <a:ext uri="{FF2B5EF4-FFF2-40B4-BE49-F238E27FC236}">
                <a16:creationId xmlns:a16="http://schemas.microsoft.com/office/drawing/2014/main" id="{25D9AAFD-D8D9-5944-3653-48993925D510}"/>
              </a:ext>
            </a:extLst>
          </p:cNvPr>
          <p:cNvPicPr preferRelativeResize="0"/>
          <p:nvPr/>
        </p:nvPicPr>
        <p:blipFill rotWithShape="1">
          <a:blip r:embed="rId3"/>
          <a:srcRect t="21574" b="16946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0005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Google Shape;97;p18">
            <a:extLst>
              <a:ext uri="{FF2B5EF4-FFF2-40B4-BE49-F238E27FC236}">
                <a16:creationId xmlns:a16="http://schemas.microsoft.com/office/drawing/2014/main" id="{3B7AF0A7-3A5A-24CE-747E-539A8694010A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 l="11227"/>
          <a:stretch/>
        </p:blipFill>
        <p:spPr>
          <a:xfrm>
            <a:off x="20" y="10"/>
            <a:ext cx="4063768" cy="6857990"/>
          </a:xfrm>
          <a:prstGeom prst="rect">
            <a:avLst/>
          </a:prstGeom>
          <a:noFill/>
        </p:spPr>
      </p:pic>
      <p:pic>
        <p:nvPicPr>
          <p:cNvPr id="5" name="Google Shape;96;p18">
            <a:extLst>
              <a:ext uri="{FF2B5EF4-FFF2-40B4-BE49-F238E27FC236}">
                <a16:creationId xmlns:a16="http://schemas.microsoft.com/office/drawing/2014/main" id="{FF5D5740-2AD1-091E-9EA2-AC8FA1D5F010}"/>
              </a:ext>
            </a:extLst>
          </p:cNvPr>
          <p:cNvPicPr preferRelativeResize="0"/>
          <p:nvPr/>
        </p:nvPicPr>
        <p:blipFill rotWithShape="1">
          <a:blip r:embed="rId4">
            <a:alphaModFix amt="60000"/>
          </a:blip>
          <a:srcRect l="7691" r="3202"/>
          <a:stretch/>
        </p:blipFill>
        <p:spPr>
          <a:xfrm>
            <a:off x="4064424" y="10"/>
            <a:ext cx="4063788" cy="6857990"/>
          </a:xfrm>
          <a:prstGeom prst="rect">
            <a:avLst/>
          </a:prstGeom>
          <a:noFill/>
        </p:spPr>
      </p:pic>
      <p:pic>
        <p:nvPicPr>
          <p:cNvPr id="6" name="Google Shape;95;p18">
            <a:extLst>
              <a:ext uri="{FF2B5EF4-FFF2-40B4-BE49-F238E27FC236}">
                <a16:creationId xmlns:a16="http://schemas.microsoft.com/office/drawing/2014/main" id="{C8561EF7-8E44-9240-4E4F-296D4EF05F10}"/>
              </a:ext>
            </a:extLst>
          </p:cNvPr>
          <p:cNvPicPr preferRelativeResize="0"/>
          <p:nvPr/>
        </p:nvPicPr>
        <p:blipFill rotWithShape="1">
          <a:blip r:embed="rId5">
            <a:alphaModFix amt="60000"/>
          </a:blip>
          <a:srcRect t="8870" r="1" b="1"/>
          <a:stretch/>
        </p:blipFill>
        <p:spPr>
          <a:xfrm>
            <a:off x="8128212" y="10"/>
            <a:ext cx="4063788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F876B-0A5E-6640-1C16-0BF13806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11AE7-A154-F596-EE60-919E6308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3510476"/>
            <a:ext cx="9801854" cy="2614231"/>
          </a:xfrm>
        </p:spPr>
        <p:txBody>
          <a:bodyPr anchor="t">
            <a:norm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0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oogle Shape;104;p19">
            <a:extLst>
              <a:ext uri="{FF2B5EF4-FFF2-40B4-BE49-F238E27FC236}">
                <a16:creationId xmlns:a16="http://schemas.microsoft.com/office/drawing/2014/main" id="{C1E3E79F-B0C1-5C61-2C41-1B27874C1AF4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 t="15625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pic>
        <p:nvPicPr>
          <p:cNvPr id="4" name="Google Shape;105;p19">
            <a:extLst>
              <a:ext uri="{FF2B5EF4-FFF2-40B4-BE49-F238E27FC236}">
                <a16:creationId xmlns:a16="http://schemas.microsoft.com/office/drawing/2014/main" id="{EF0487E2-1AF4-BC50-2441-21FA39A62F17}"/>
              </a:ext>
            </a:extLst>
          </p:cNvPr>
          <p:cNvPicPr preferRelativeResize="0"/>
          <p:nvPr/>
        </p:nvPicPr>
        <p:blipFill rotWithShape="1">
          <a:blip r:embed="rId4">
            <a:alphaModFix amt="60000"/>
          </a:blip>
          <a:srcRect t="919" r="-2" b="1414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E95F-FD12-B0C5-71F1-A5BA730E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Monument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5F225-2362-81C7-1F2B-9E94D2036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3510476"/>
            <a:ext cx="9801854" cy="2614231"/>
          </a:xfrm>
        </p:spPr>
        <p:txBody>
          <a:bodyPr anchor="t">
            <a:norm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45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5E9F7A-B64C-4192-8930-A05D1E23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12;p20">
            <a:extLst>
              <a:ext uri="{FF2B5EF4-FFF2-40B4-BE49-F238E27FC236}">
                <a16:creationId xmlns:a16="http://schemas.microsoft.com/office/drawing/2014/main" id="{8DAB808F-927F-4FB2-DDAE-E4634C29FEE4}"/>
              </a:ext>
            </a:extLst>
          </p:cNvPr>
          <p:cNvPicPr preferRelativeResize="0"/>
          <p:nvPr/>
        </p:nvPicPr>
        <p:blipFill rotWithShape="1">
          <a:blip r:embed="rId2"/>
          <a:srcRect l="20147" r="19653" b="3"/>
          <a:stretch/>
        </p:blipFill>
        <p:spPr>
          <a:xfrm>
            <a:off x="20" y="853"/>
            <a:ext cx="2743179" cy="3417511"/>
          </a:xfrm>
          <a:prstGeom prst="rect">
            <a:avLst/>
          </a:prstGeom>
          <a:noFill/>
        </p:spPr>
      </p:pic>
      <p:pic>
        <p:nvPicPr>
          <p:cNvPr id="7" name="Google Shape;115;p20">
            <a:extLst>
              <a:ext uri="{FF2B5EF4-FFF2-40B4-BE49-F238E27FC236}">
                <a16:creationId xmlns:a16="http://schemas.microsoft.com/office/drawing/2014/main" id="{FF080B24-189B-0F3B-D971-EBBC978AF270}"/>
              </a:ext>
            </a:extLst>
          </p:cNvPr>
          <p:cNvPicPr preferRelativeResize="0"/>
          <p:nvPr/>
        </p:nvPicPr>
        <p:blipFill rotWithShape="1">
          <a:blip r:embed="rId3"/>
          <a:srcRect l="429" r="-3" b="-3"/>
          <a:stretch/>
        </p:blipFill>
        <p:spPr>
          <a:xfrm>
            <a:off x="20" y="3417677"/>
            <a:ext cx="2743179" cy="3440324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3EB161-5CFE-4D7E-B34B-06C90F9B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00" y="-1"/>
            <a:ext cx="6744336" cy="68771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8147C2-BF02-44AA-81D8-FD7776FA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5964" y="685799"/>
            <a:ext cx="5358808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09DE7-A8D3-D2A9-5ED5-D681E115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2" y="1015409"/>
            <a:ext cx="4231758" cy="1125102"/>
          </a:xfrm>
        </p:spPr>
        <p:txBody>
          <a:bodyPr anchor="b">
            <a:normAutofit/>
          </a:bodyPr>
          <a:lstStyle/>
          <a:p>
            <a:pPr algn="ctr"/>
            <a:r>
              <a:rPr lang="e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Famous Californian 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E9DA4-9EAD-48A4-EB3D-F79F5B75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2" y="2427382"/>
            <a:ext cx="4231758" cy="3234456"/>
          </a:xfrm>
        </p:spPr>
        <p:txBody>
          <a:bodyPr anchor="t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Ellen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Ocha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Marilyn Monroe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Ron Dellums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Kamala Harris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Google Shape;113;p20">
            <a:extLst>
              <a:ext uri="{FF2B5EF4-FFF2-40B4-BE49-F238E27FC236}">
                <a16:creationId xmlns:a16="http://schemas.microsoft.com/office/drawing/2014/main" id="{B9995355-C14F-6C9E-2F91-753387607592}"/>
              </a:ext>
            </a:extLst>
          </p:cNvPr>
          <p:cNvPicPr preferRelativeResize="0"/>
          <p:nvPr/>
        </p:nvPicPr>
        <p:blipFill rotWithShape="1">
          <a:blip r:embed="rId4"/>
          <a:srcRect b="6056"/>
          <a:stretch/>
        </p:blipFill>
        <p:spPr>
          <a:xfrm>
            <a:off x="9487538" y="10"/>
            <a:ext cx="2704462" cy="3418353"/>
          </a:xfrm>
          <a:prstGeom prst="rect">
            <a:avLst/>
          </a:prstGeom>
          <a:noFill/>
        </p:spPr>
      </p:pic>
      <p:pic>
        <p:nvPicPr>
          <p:cNvPr id="6" name="Google Shape;114;p20">
            <a:extLst>
              <a:ext uri="{FF2B5EF4-FFF2-40B4-BE49-F238E27FC236}">
                <a16:creationId xmlns:a16="http://schemas.microsoft.com/office/drawing/2014/main" id="{0D2B295B-90C1-7971-9494-0C9684473B9A}"/>
              </a:ext>
            </a:extLst>
          </p:cNvPr>
          <p:cNvPicPr preferRelativeResize="0"/>
          <p:nvPr/>
        </p:nvPicPr>
        <p:blipFill rotWithShape="1">
          <a:blip r:embed="rId5"/>
          <a:srcRect l="1493" r="246" b="2"/>
          <a:stretch/>
        </p:blipFill>
        <p:spPr>
          <a:xfrm>
            <a:off x="9487536" y="3417676"/>
            <a:ext cx="2704463" cy="3440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857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E896C-749C-B411-4EA2-89A58BF5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EA6B-B04A-DAB5-3DB0-C7301894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Make a slide about your favorite thing about patriotism. You must include one picture, or audio file, or video. Example on the next slide. </a:t>
            </a:r>
          </a:p>
        </p:txBody>
      </p:sp>
    </p:spTree>
    <p:extLst>
      <p:ext uri="{BB962C8B-B14F-4D97-AF65-F5344CB8AC3E}">
        <p14:creationId xmlns:p14="http://schemas.microsoft.com/office/powerpoint/2010/main" val="31324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74</Words>
  <Application>Microsoft Macintosh PowerPoint</Application>
  <PresentationFormat>Widescreen</PresentationFormat>
  <Paragraphs>16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All About California!</vt:lpstr>
      <vt:lpstr>Patriotic</vt:lpstr>
      <vt:lpstr>Pledge</vt:lpstr>
      <vt:lpstr>Allegiance</vt:lpstr>
      <vt:lpstr>Culture</vt:lpstr>
      <vt:lpstr>Landmarks</vt:lpstr>
      <vt:lpstr>Monument</vt:lpstr>
      <vt:lpstr>Famous Californian </vt:lpstr>
      <vt:lpstr>Your Turn!</vt:lpstr>
      <vt:lpstr>My Favorite Thing About Patriotism is all the monuments that honor people who fought for our country.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California!</dc:title>
  <dc:creator>Cecily Cox</dc:creator>
  <cp:lastModifiedBy>Cecily Cox</cp:lastModifiedBy>
  <cp:revision>1</cp:revision>
  <dcterms:created xsi:type="dcterms:W3CDTF">2022-12-06T14:50:04Z</dcterms:created>
  <dcterms:modified xsi:type="dcterms:W3CDTF">2022-12-06T15:10:24Z</dcterms:modified>
</cp:coreProperties>
</file>